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C"/>
    <a:srgbClr val="F7F8F4"/>
    <a:srgbClr val="F2F8FC"/>
    <a:srgbClr val="EFF2EE"/>
    <a:srgbClr val="D43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50"/>
  </p:normalViewPr>
  <p:slideViewPr>
    <p:cSldViewPr snapToGrid="0" snapToObjects="1">
      <p:cViewPr varScale="1">
        <p:scale>
          <a:sx n="150" d="100"/>
          <a:sy n="150" d="100"/>
        </p:scale>
        <p:origin x="1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49E91-291D-3348-8C10-DEDBE4D34F16}" type="doc">
      <dgm:prSet loTypeId="urn:microsoft.com/office/officeart/2005/8/layout/target1" loCatId="" qsTypeId="urn:microsoft.com/office/officeart/2005/8/quickstyle/simple4" qsCatId="simple" csTypeId="urn:microsoft.com/office/officeart/2005/8/colors/accent1_2" csCatId="accent1" phldr="1"/>
      <dgm:spPr/>
    </dgm:pt>
    <dgm:pt modelId="{BBD07D4E-2B04-FA43-BA8F-12229FADF783}">
      <dgm:prSet phldrT="[Tekst]" custT="1"/>
      <dgm:spPr/>
      <dgm:t>
        <a:bodyPr/>
        <a:lstStyle/>
        <a:p>
          <a:pPr algn="l"/>
          <a:r>
            <a:rPr lang="nb-NO" sz="2200" b="1" dirty="0" smtClean="0">
              <a:solidFill>
                <a:schemeClr val="accent1">
                  <a:lumMod val="50000"/>
                </a:schemeClr>
              </a:solidFill>
              <a:latin typeface="+mj-lt"/>
            </a:rPr>
            <a:t>PROBLEMER</a:t>
          </a:r>
        </a:p>
        <a:p>
          <a:pPr algn="l"/>
          <a:r>
            <a:rPr lang="nb-NO" sz="1200" dirty="0" smtClean="0">
              <a:solidFill>
                <a:schemeClr val="tx1"/>
              </a:solidFill>
            </a:rPr>
            <a:t>Muligheter </a:t>
          </a:r>
          <a:r>
            <a:rPr lang="nb-NO" sz="1200" dirty="0">
              <a:solidFill>
                <a:schemeClr val="tx1"/>
              </a:solidFill>
            </a:rPr>
            <a:t>for å handle</a:t>
          </a:r>
        </a:p>
      </dgm:t>
    </dgm:pt>
    <dgm:pt modelId="{D3A21BF6-A0FE-304D-8E0C-A44B7B234D44}" type="parTrans" cxnId="{F9AA7D0F-06D4-E649-A619-2AE86F56EBCD}">
      <dgm:prSet/>
      <dgm:spPr/>
      <dgm:t>
        <a:bodyPr/>
        <a:lstStyle/>
        <a:p>
          <a:endParaRPr lang="nb-NO"/>
        </a:p>
      </dgm:t>
    </dgm:pt>
    <dgm:pt modelId="{37B28349-A819-534F-8F86-9DE689DB1F8F}" type="sibTrans" cxnId="{F9AA7D0F-06D4-E649-A619-2AE86F56EBCD}">
      <dgm:prSet/>
      <dgm:spPr/>
      <dgm:t>
        <a:bodyPr/>
        <a:lstStyle/>
        <a:p>
          <a:endParaRPr lang="nb-NO"/>
        </a:p>
      </dgm:t>
    </dgm:pt>
    <dgm:pt modelId="{22E218C6-2E64-E84A-876B-775A7A623294}">
      <dgm:prSet phldrT="[Tekst]" custT="1"/>
      <dgm:spPr/>
      <dgm:t>
        <a:bodyPr/>
        <a:lstStyle/>
        <a:p>
          <a:r>
            <a:rPr lang="nb-NO" sz="2200" b="1" dirty="0" smtClean="0">
              <a:solidFill>
                <a:schemeClr val="accent1">
                  <a:lumMod val="50000"/>
                </a:schemeClr>
              </a:solidFill>
            </a:rPr>
            <a:t>  </a:t>
          </a:r>
          <a:r>
            <a:rPr lang="nb-NO" sz="2200" b="1" dirty="0" smtClean="0">
              <a:solidFill>
                <a:schemeClr val="accent1">
                  <a:lumMod val="50000"/>
                </a:schemeClr>
              </a:solidFill>
              <a:latin typeface="+mj-lt"/>
            </a:rPr>
            <a:t>IRRITASJONER</a:t>
          </a:r>
          <a:endParaRPr lang="nb-NO" sz="2200" b="1" dirty="0">
            <a:solidFill>
              <a:schemeClr val="accent1">
                <a:lumMod val="50000"/>
              </a:schemeClr>
            </a:solidFill>
            <a:latin typeface="+mj-lt"/>
          </a:endParaRPr>
        </a:p>
      </dgm:t>
    </dgm:pt>
    <dgm:pt modelId="{E6490B78-696B-1E4C-8E0A-6CC921345E36}" type="parTrans" cxnId="{415F282C-38FD-A74C-8DC3-4A711D042942}">
      <dgm:prSet/>
      <dgm:spPr/>
      <dgm:t>
        <a:bodyPr/>
        <a:lstStyle/>
        <a:p>
          <a:endParaRPr lang="nb-NO"/>
        </a:p>
      </dgm:t>
    </dgm:pt>
    <dgm:pt modelId="{73ADC498-0C80-F241-8C07-737D318C0E75}" type="sibTrans" cxnId="{415F282C-38FD-A74C-8DC3-4A711D042942}">
      <dgm:prSet/>
      <dgm:spPr/>
      <dgm:t>
        <a:bodyPr/>
        <a:lstStyle/>
        <a:p>
          <a:endParaRPr lang="nb-NO"/>
        </a:p>
      </dgm:t>
    </dgm:pt>
    <dgm:pt modelId="{E9597F5B-B194-3841-816C-A21DCBD7CF1B}">
      <dgm:prSet phldrT="[Tekst]" custT="1"/>
      <dgm:spPr/>
      <dgm:t>
        <a:bodyPr/>
        <a:lstStyle/>
        <a:p>
          <a:pPr algn="l"/>
          <a:r>
            <a:rPr lang="nb-NO" sz="2200" b="1" dirty="0">
              <a:solidFill>
                <a:schemeClr val="accent1">
                  <a:lumMod val="50000"/>
                </a:schemeClr>
              </a:solidFill>
              <a:latin typeface="+mj-lt"/>
            </a:rPr>
            <a:t>VILKÅR</a:t>
          </a:r>
        </a:p>
      </dgm:t>
    </dgm:pt>
    <dgm:pt modelId="{780A4002-016F-0442-868B-EF0DF0CB244A}" type="parTrans" cxnId="{0A13795C-6C98-534A-8C89-64E112CCD59B}">
      <dgm:prSet/>
      <dgm:spPr/>
      <dgm:t>
        <a:bodyPr/>
        <a:lstStyle/>
        <a:p>
          <a:endParaRPr lang="nb-NO"/>
        </a:p>
      </dgm:t>
    </dgm:pt>
    <dgm:pt modelId="{A0CBF971-179B-F347-9075-1C732F85735D}" type="sibTrans" cxnId="{0A13795C-6C98-534A-8C89-64E112CCD59B}">
      <dgm:prSet/>
      <dgm:spPr/>
      <dgm:t>
        <a:bodyPr/>
        <a:lstStyle/>
        <a:p>
          <a:endParaRPr lang="nb-NO"/>
        </a:p>
      </dgm:t>
    </dgm:pt>
    <dgm:pt modelId="{4617C93A-E379-B542-AA12-D5E170B881BA}" type="pres">
      <dgm:prSet presAssocID="{5D449E91-291D-3348-8C10-DEDBE4D34F16}" presName="composite" presStyleCnt="0">
        <dgm:presLayoutVars>
          <dgm:chMax val="5"/>
          <dgm:dir/>
          <dgm:resizeHandles val="exact"/>
        </dgm:presLayoutVars>
      </dgm:prSet>
      <dgm:spPr/>
    </dgm:pt>
    <dgm:pt modelId="{E23E7A0F-CAC6-5E49-901B-0F13E392270D}" type="pres">
      <dgm:prSet presAssocID="{BBD07D4E-2B04-FA43-BA8F-12229FADF783}" presName="circle1" presStyleLbl="lnNode1" presStyleIdx="0" presStyleCnt="3"/>
      <dgm:spPr>
        <a:solidFill>
          <a:schemeClr val="bg2">
            <a:lumMod val="50000"/>
          </a:schemeClr>
        </a:solidFill>
      </dgm:spPr>
    </dgm:pt>
    <dgm:pt modelId="{DBC7CB7E-1F9C-5048-8E74-85EB43E2934A}" type="pres">
      <dgm:prSet presAssocID="{BBD07D4E-2B04-FA43-BA8F-12229FADF783}" presName="text1" presStyleLbl="revTx" presStyleIdx="0" presStyleCnt="3" custLinFactNeighborY="1330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3D93DD4-E3CE-4044-A99A-C4295CDD2524}" type="pres">
      <dgm:prSet presAssocID="{BBD07D4E-2B04-FA43-BA8F-12229FADF783}" presName="line1" presStyleLbl="callout" presStyleIdx="0" presStyleCnt="6"/>
      <dgm:spPr/>
    </dgm:pt>
    <dgm:pt modelId="{C189CBE9-0F08-B841-9BE4-6FD0565F17B2}" type="pres">
      <dgm:prSet presAssocID="{BBD07D4E-2B04-FA43-BA8F-12229FADF783}" presName="d1" presStyleLbl="callout" presStyleIdx="1" presStyleCnt="6"/>
      <dgm:spPr/>
    </dgm:pt>
    <dgm:pt modelId="{FDEB3D9F-AA44-E34E-A662-C6DBC1C3741D}" type="pres">
      <dgm:prSet presAssocID="{22E218C6-2E64-E84A-876B-775A7A623294}" presName="circle2" presStyleLbl="lnNode1" presStyleIdx="1" presStyleCnt="3"/>
      <dgm:spPr>
        <a:solidFill>
          <a:schemeClr val="bg2">
            <a:lumMod val="50000"/>
          </a:schemeClr>
        </a:solidFill>
      </dgm:spPr>
    </dgm:pt>
    <dgm:pt modelId="{539BE510-398F-9248-AD10-BA21E03A621B}" type="pres">
      <dgm:prSet presAssocID="{22E218C6-2E64-E84A-876B-775A7A623294}" presName="text2" presStyleLbl="revTx" presStyleIdx="1" presStyleCnt="3" custScaleX="115993" custScaleY="10489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77009DE-BE0A-A449-8D9D-46A1254E43CC}" type="pres">
      <dgm:prSet presAssocID="{22E218C6-2E64-E84A-876B-775A7A623294}" presName="line2" presStyleLbl="callout" presStyleIdx="2" presStyleCnt="6"/>
      <dgm:spPr/>
    </dgm:pt>
    <dgm:pt modelId="{FAA3A09B-6194-A84E-A789-1E3C873B65DB}" type="pres">
      <dgm:prSet presAssocID="{22E218C6-2E64-E84A-876B-775A7A623294}" presName="d2" presStyleLbl="callout" presStyleIdx="3" presStyleCnt="6"/>
      <dgm:spPr/>
    </dgm:pt>
    <dgm:pt modelId="{FDEABF5C-0628-6B48-9B2D-7737C53E76A8}" type="pres">
      <dgm:prSet presAssocID="{E9597F5B-B194-3841-816C-A21DCBD7CF1B}" presName="circle3" presStyleLbl="lnNode1" presStyleIdx="2" presStyleCnt="3"/>
      <dgm:spPr>
        <a:solidFill>
          <a:schemeClr val="bg2">
            <a:lumMod val="50000"/>
          </a:schemeClr>
        </a:solidFill>
      </dgm:spPr>
      <dgm:t>
        <a:bodyPr/>
        <a:lstStyle/>
        <a:p>
          <a:endParaRPr lang="nb-NO"/>
        </a:p>
      </dgm:t>
    </dgm:pt>
    <dgm:pt modelId="{A1B35AEF-F1FB-BF4D-ABC5-28004248A3A6}" type="pres">
      <dgm:prSet presAssocID="{E9597F5B-B194-3841-816C-A21DCBD7CF1B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781C509-2D51-2046-99D7-21C140DBACE8}" type="pres">
      <dgm:prSet presAssocID="{E9597F5B-B194-3841-816C-A21DCBD7CF1B}" presName="line3" presStyleLbl="callout" presStyleIdx="4" presStyleCnt="6"/>
      <dgm:spPr/>
    </dgm:pt>
    <dgm:pt modelId="{4F47C85C-30C3-A249-B4F7-7A35B01CA7BD}" type="pres">
      <dgm:prSet presAssocID="{E9597F5B-B194-3841-816C-A21DCBD7CF1B}" presName="d3" presStyleLbl="callout" presStyleIdx="5" presStyleCnt="6"/>
      <dgm:spPr/>
    </dgm:pt>
  </dgm:ptLst>
  <dgm:cxnLst>
    <dgm:cxn modelId="{F9AA7D0F-06D4-E649-A619-2AE86F56EBCD}" srcId="{5D449E91-291D-3348-8C10-DEDBE4D34F16}" destId="{BBD07D4E-2B04-FA43-BA8F-12229FADF783}" srcOrd="0" destOrd="0" parTransId="{D3A21BF6-A0FE-304D-8E0C-A44B7B234D44}" sibTransId="{37B28349-A819-534F-8F86-9DE689DB1F8F}"/>
    <dgm:cxn modelId="{E8C61CB3-B62C-6345-B727-764B3A2787AD}" type="presOf" srcId="{E9597F5B-B194-3841-816C-A21DCBD7CF1B}" destId="{A1B35AEF-F1FB-BF4D-ABC5-28004248A3A6}" srcOrd="0" destOrd="0" presId="urn:microsoft.com/office/officeart/2005/8/layout/target1"/>
    <dgm:cxn modelId="{550C8C18-E160-4D45-A080-7BD85F6F116F}" type="presOf" srcId="{5D449E91-291D-3348-8C10-DEDBE4D34F16}" destId="{4617C93A-E379-B542-AA12-D5E170B881BA}" srcOrd="0" destOrd="0" presId="urn:microsoft.com/office/officeart/2005/8/layout/target1"/>
    <dgm:cxn modelId="{0A13795C-6C98-534A-8C89-64E112CCD59B}" srcId="{5D449E91-291D-3348-8C10-DEDBE4D34F16}" destId="{E9597F5B-B194-3841-816C-A21DCBD7CF1B}" srcOrd="2" destOrd="0" parTransId="{780A4002-016F-0442-868B-EF0DF0CB244A}" sibTransId="{A0CBF971-179B-F347-9075-1C732F85735D}"/>
    <dgm:cxn modelId="{6F812451-24E3-CF40-9E8C-18CD8046623A}" type="presOf" srcId="{BBD07D4E-2B04-FA43-BA8F-12229FADF783}" destId="{DBC7CB7E-1F9C-5048-8E74-85EB43E2934A}" srcOrd="0" destOrd="0" presId="urn:microsoft.com/office/officeart/2005/8/layout/target1"/>
    <dgm:cxn modelId="{52E6D63D-254F-2F43-8DB6-5780993624B0}" type="presOf" srcId="{22E218C6-2E64-E84A-876B-775A7A623294}" destId="{539BE510-398F-9248-AD10-BA21E03A621B}" srcOrd="0" destOrd="0" presId="urn:microsoft.com/office/officeart/2005/8/layout/target1"/>
    <dgm:cxn modelId="{415F282C-38FD-A74C-8DC3-4A711D042942}" srcId="{5D449E91-291D-3348-8C10-DEDBE4D34F16}" destId="{22E218C6-2E64-E84A-876B-775A7A623294}" srcOrd="1" destOrd="0" parTransId="{E6490B78-696B-1E4C-8E0A-6CC921345E36}" sibTransId="{73ADC498-0C80-F241-8C07-737D318C0E75}"/>
    <dgm:cxn modelId="{952457C2-36E4-454B-98C6-ED3AED5C7015}" type="presParOf" srcId="{4617C93A-E379-B542-AA12-D5E170B881BA}" destId="{E23E7A0F-CAC6-5E49-901B-0F13E392270D}" srcOrd="0" destOrd="0" presId="urn:microsoft.com/office/officeart/2005/8/layout/target1"/>
    <dgm:cxn modelId="{38EC406B-9DDD-EE47-B3B6-29B89BB28884}" type="presParOf" srcId="{4617C93A-E379-B542-AA12-D5E170B881BA}" destId="{DBC7CB7E-1F9C-5048-8E74-85EB43E2934A}" srcOrd="1" destOrd="0" presId="urn:microsoft.com/office/officeart/2005/8/layout/target1"/>
    <dgm:cxn modelId="{C31BEDB0-8DF2-0F4C-835F-3A96181AEE46}" type="presParOf" srcId="{4617C93A-E379-B542-AA12-D5E170B881BA}" destId="{B3D93DD4-E3CE-4044-A99A-C4295CDD2524}" srcOrd="2" destOrd="0" presId="urn:microsoft.com/office/officeart/2005/8/layout/target1"/>
    <dgm:cxn modelId="{3BC734D9-FF5B-EA4F-A19C-0F08040A2725}" type="presParOf" srcId="{4617C93A-E379-B542-AA12-D5E170B881BA}" destId="{C189CBE9-0F08-B841-9BE4-6FD0565F17B2}" srcOrd="3" destOrd="0" presId="urn:microsoft.com/office/officeart/2005/8/layout/target1"/>
    <dgm:cxn modelId="{1910D5F1-3EF1-654A-84F1-8B0A50FC5B77}" type="presParOf" srcId="{4617C93A-E379-B542-AA12-D5E170B881BA}" destId="{FDEB3D9F-AA44-E34E-A662-C6DBC1C3741D}" srcOrd="4" destOrd="0" presId="urn:microsoft.com/office/officeart/2005/8/layout/target1"/>
    <dgm:cxn modelId="{6952E0F1-9211-C74D-9C3B-607B270DCB5D}" type="presParOf" srcId="{4617C93A-E379-B542-AA12-D5E170B881BA}" destId="{539BE510-398F-9248-AD10-BA21E03A621B}" srcOrd="5" destOrd="0" presId="urn:microsoft.com/office/officeart/2005/8/layout/target1"/>
    <dgm:cxn modelId="{4BA34864-ED69-6B49-A8BD-2D996E5310B1}" type="presParOf" srcId="{4617C93A-E379-B542-AA12-D5E170B881BA}" destId="{577009DE-BE0A-A449-8D9D-46A1254E43CC}" srcOrd="6" destOrd="0" presId="urn:microsoft.com/office/officeart/2005/8/layout/target1"/>
    <dgm:cxn modelId="{172F8662-D330-4F47-9043-BA907CD677EF}" type="presParOf" srcId="{4617C93A-E379-B542-AA12-D5E170B881BA}" destId="{FAA3A09B-6194-A84E-A789-1E3C873B65DB}" srcOrd="7" destOrd="0" presId="urn:microsoft.com/office/officeart/2005/8/layout/target1"/>
    <dgm:cxn modelId="{CF43E8A0-23C7-9C42-AE79-7719129E8896}" type="presParOf" srcId="{4617C93A-E379-B542-AA12-D5E170B881BA}" destId="{FDEABF5C-0628-6B48-9B2D-7737C53E76A8}" srcOrd="8" destOrd="0" presId="urn:microsoft.com/office/officeart/2005/8/layout/target1"/>
    <dgm:cxn modelId="{3EE2CF3E-10D9-994C-BBB4-9D52860AEDF1}" type="presParOf" srcId="{4617C93A-E379-B542-AA12-D5E170B881BA}" destId="{A1B35AEF-F1FB-BF4D-ABC5-28004248A3A6}" srcOrd="9" destOrd="0" presId="urn:microsoft.com/office/officeart/2005/8/layout/target1"/>
    <dgm:cxn modelId="{020FEC97-F69F-4849-A6E2-2B05AA374DBA}" type="presParOf" srcId="{4617C93A-E379-B542-AA12-D5E170B881BA}" destId="{8781C509-2D51-2046-99D7-21C140DBACE8}" srcOrd="10" destOrd="0" presId="urn:microsoft.com/office/officeart/2005/8/layout/target1"/>
    <dgm:cxn modelId="{6F3C58FE-AB56-974F-A990-970DE0509A24}" type="presParOf" srcId="{4617C93A-E379-B542-AA12-D5E170B881BA}" destId="{4F47C85C-30C3-A249-B4F7-7A35B01CA7BD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ABF5C-0628-6B48-9B2D-7737C53E76A8}">
      <dsp:nvSpPr>
        <dsp:cNvPr id="0" name=""/>
        <dsp:cNvSpPr/>
      </dsp:nvSpPr>
      <dsp:spPr>
        <a:xfrm>
          <a:off x="998188" y="1149195"/>
          <a:ext cx="3447585" cy="3447585"/>
        </a:xfrm>
        <a:prstGeom prst="ellipse">
          <a:avLst/>
        </a:prstGeom>
        <a:solidFill>
          <a:schemeClr val="bg2">
            <a:lumMod val="5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EB3D9F-AA44-E34E-A662-C6DBC1C3741D}">
      <dsp:nvSpPr>
        <dsp:cNvPr id="0" name=""/>
        <dsp:cNvSpPr/>
      </dsp:nvSpPr>
      <dsp:spPr>
        <a:xfrm>
          <a:off x="1687705" y="1838712"/>
          <a:ext cx="2068551" cy="2068551"/>
        </a:xfrm>
        <a:prstGeom prst="ellipse">
          <a:avLst/>
        </a:prstGeom>
        <a:solidFill>
          <a:schemeClr val="bg2">
            <a:lumMod val="5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3E7A0F-CAC6-5E49-901B-0F13E392270D}">
      <dsp:nvSpPr>
        <dsp:cNvPr id="0" name=""/>
        <dsp:cNvSpPr/>
      </dsp:nvSpPr>
      <dsp:spPr>
        <a:xfrm>
          <a:off x="2377222" y="2528229"/>
          <a:ext cx="689517" cy="689517"/>
        </a:xfrm>
        <a:prstGeom prst="ellipse">
          <a:avLst/>
        </a:prstGeom>
        <a:solidFill>
          <a:schemeClr val="bg2">
            <a:lumMod val="5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C7CB7E-1F9C-5048-8E74-85EB43E2934A}">
      <dsp:nvSpPr>
        <dsp:cNvPr id="0" name=""/>
        <dsp:cNvSpPr/>
      </dsp:nvSpPr>
      <dsp:spPr>
        <a:xfrm>
          <a:off x="5020370" y="133818"/>
          <a:ext cx="1723792" cy="1005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200" b="1" kern="1200" dirty="0" smtClean="0">
              <a:solidFill>
                <a:schemeClr val="accent1">
                  <a:lumMod val="50000"/>
                </a:schemeClr>
              </a:solidFill>
              <a:latin typeface="+mj-lt"/>
            </a:rPr>
            <a:t>PROBLEMER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>
              <a:solidFill>
                <a:schemeClr val="tx1"/>
              </a:solidFill>
            </a:rPr>
            <a:t>Muligheter </a:t>
          </a:r>
          <a:r>
            <a:rPr lang="nb-NO" sz="1200" kern="1200" dirty="0">
              <a:solidFill>
                <a:schemeClr val="tx1"/>
              </a:solidFill>
            </a:rPr>
            <a:t>for å handle</a:t>
          </a:r>
        </a:p>
      </dsp:txBody>
      <dsp:txXfrm>
        <a:off x="5020370" y="133818"/>
        <a:ext cx="1723792" cy="1005545"/>
      </dsp:txXfrm>
    </dsp:sp>
    <dsp:sp modelId="{B3D93DD4-E3CE-4044-A99A-C4295CDD2524}">
      <dsp:nvSpPr>
        <dsp:cNvPr id="0" name=""/>
        <dsp:cNvSpPr/>
      </dsp:nvSpPr>
      <dsp:spPr>
        <a:xfrm>
          <a:off x="4589422" y="502772"/>
          <a:ext cx="430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89CBE9-0F08-B841-9BE4-6FD0565F17B2}">
      <dsp:nvSpPr>
        <dsp:cNvPr id="0" name=""/>
        <dsp:cNvSpPr/>
      </dsp:nvSpPr>
      <dsp:spPr>
        <a:xfrm rot="5400000">
          <a:off x="2470019" y="755308"/>
          <a:ext cx="2369640" cy="186571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9BE510-398F-9248-AD10-BA21E03A621B}">
      <dsp:nvSpPr>
        <dsp:cNvPr id="0" name=""/>
        <dsp:cNvSpPr/>
      </dsp:nvSpPr>
      <dsp:spPr>
        <a:xfrm>
          <a:off x="4882527" y="980919"/>
          <a:ext cx="1999478" cy="1054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200" b="1" kern="1200" dirty="0" smtClean="0">
              <a:solidFill>
                <a:schemeClr val="accent1">
                  <a:lumMod val="50000"/>
                </a:schemeClr>
              </a:solidFill>
            </a:rPr>
            <a:t>  </a:t>
          </a:r>
          <a:r>
            <a:rPr lang="nb-NO" sz="2200" b="1" kern="1200" dirty="0" smtClean="0">
              <a:solidFill>
                <a:schemeClr val="accent1">
                  <a:lumMod val="50000"/>
                </a:schemeClr>
              </a:solidFill>
              <a:latin typeface="+mj-lt"/>
            </a:rPr>
            <a:t>IRRITASJONER</a:t>
          </a:r>
          <a:endParaRPr lang="nb-NO" sz="2200" b="1" kern="1200" dirty="0">
            <a:solidFill>
              <a:schemeClr val="accent1">
                <a:lumMod val="50000"/>
              </a:schemeClr>
            </a:solidFill>
            <a:latin typeface="+mj-lt"/>
          </a:endParaRPr>
        </a:p>
      </dsp:txBody>
      <dsp:txXfrm>
        <a:off x="4882527" y="980919"/>
        <a:ext cx="1999478" cy="1054797"/>
      </dsp:txXfrm>
    </dsp:sp>
    <dsp:sp modelId="{577009DE-BE0A-A449-8D9D-46A1254E43CC}">
      <dsp:nvSpPr>
        <dsp:cNvPr id="0" name=""/>
        <dsp:cNvSpPr/>
      </dsp:nvSpPr>
      <dsp:spPr>
        <a:xfrm>
          <a:off x="4589422" y="1508318"/>
          <a:ext cx="430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A3A09B-6194-A84E-A789-1E3C873B65DB}">
      <dsp:nvSpPr>
        <dsp:cNvPr id="0" name=""/>
        <dsp:cNvSpPr/>
      </dsp:nvSpPr>
      <dsp:spPr>
        <a:xfrm rot="5400000">
          <a:off x="2978653" y="1745167"/>
          <a:ext cx="1846526" cy="137156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1B35AEF-F1FB-BF4D-ABC5-28004248A3A6}">
      <dsp:nvSpPr>
        <dsp:cNvPr id="0" name=""/>
        <dsp:cNvSpPr/>
      </dsp:nvSpPr>
      <dsp:spPr>
        <a:xfrm>
          <a:off x="5020370" y="2011091"/>
          <a:ext cx="1723792" cy="1005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200" b="1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VILKÅR</a:t>
          </a:r>
        </a:p>
      </dsp:txBody>
      <dsp:txXfrm>
        <a:off x="5020370" y="2011091"/>
        <a:ext cx="1723792" cy="1005545"/>
      </dsp:txXfrm>
    </dsp:sp>
    <dsp:sp modelId="{8781C509-2D51-2046-99D7-21C140DBACE8}">
      <dsp:nvSpPr>
        <dsp:cNvPr id="0" name=""/>
        <dsp:cNvSpPr/>
      </dsp:nvSpPr>
      <dsp:spPr>
        <a:xfrm>
          <a:off x="4589422" y="2513864"/>
          <a:ext cx="430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F47C85C-30C3-A249-B4F7-7A35B01CA7BD}">
      <dsp:nvSpPr>
        <dsp:cNvPr id="0" name=""/>
        <dsp:cNvSpPr/>
      </dsp:nvSpPr>
      <dsp:spPr>
        <a:xfrm rot="5400000">
          <a:off x="3487919" y="2734222"/>
          <a:ext cx="1319275" cy="87741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397B5-2FF1-544F-9326-FBDC22C67B1F}" type="datetimeFigureOut">
              <a:rPr lang="nb-NO" smtClean="0"/>
              <a:t>24.11.2017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E9E30-1AD0-2F46-BB5F-09033BC055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6701" y="1263805"/>
            <a:ext cx="75605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Noen ganger kan frustrasjonene bli så store at vi ikke får gjort det vi skal få gjort eller løst de utfordringene vi har. Skal vi skape mening i arbeidet er det viktig at vi ikke la frustrasjonene ta overhånd. Da kan det være hensiktsmessig å skille vilkår og irritasjoner fra problemer som dere kan gjøre noe med.</a:t>
            </a:r>
          </a:p>
          <a:p>
            <a:pPr>
              <a:spcAft>
                <a:spcPts val="0"/>
              </a:spcAft>
            </a:pP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nb-NO" b="1" dirty="0" smtClean="0">
                <a:effectLst/>
                <a:latin typeface="Calibri" charset="0"/>
                <a:ea typeface="Calibri" charset="0"/>
                <a:cs typeface="Times New Roman" charset="0"/>
              </a:rPr>
              <a:t>En irritasjon </a:t>
            </a: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er et tema som dere vurderer at dere ikke skal eller vil gjøre noe med. Oppgaven vil i stedet være å få hverdagen til å fungere uten å la seg frustrere for mye over irritasjonen.</a:t>
            </a:r>
          </a:p>
          <a:p>
            <a:pPr>
              <a:spcAft>
                <a:spcPts val="0"/>
              </a:spcAft>
            </a:pP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nb-NO" b="1" dirty="0" smtClean="0">
                <a:effectLst/>
                <a:latin typeface="Calibri" charset="0"/>
                <a:ea typeface="Calibri" charset="0"/>
                <a:cs typeface="Times New Roman" charset="0"/>
              </a:rPr>
              <a:t>Et vilkår </a:t>
            </a: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er et tema som dere ikke kan gjøre noe med. Da må dere vurdere:</a:t>
            </a:r>
          </a:p>
          <a:p>
            <a:pPr marL="285750" indent="-285750">
              <a:spcAft>
                <a:spcPts val="0"/>
              </a:spcAft>
              <a:buFont typeface="Arial" charset="0"/>
              <a:buChar char="•"/>
            </a:pP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Om det er behov for å diskutere hvordan dere kan leve med dette vilkåret.</a:t>
            </a:r>
          </a:p>
          <a:p>
            <a:pPr marL="285750" indent="-285750">
              <a:buFont typeface="Arial" charset="0"/>
              <a:buChar char="•"/>
            </a:pPr>
            <a:r>
              <a:rPr lang="nb-NO" dirty="0" smtClean="0">
                <a:effectLst/>
                <a:latin typeface="Calibri" charset="0"/>
                <a:ea typeface="Calibri" charset="0"/>
                <a:cs typeface="Times New Roman" charset="0"/>
              </a:rPr>
              <a:t>Om det er noe som skal tas videre til høyere nivåer i organisasjonen. Vilkår kan ha en så belastende karakter at det er nødvendig å ta dem videre med henblikk på håndtering og handling</a:t>
            </a:r>
            <a:r>
              <a:rPr lang="nb-NO" dirty="0" smtClean="0">
                <a:effectLst/>
              </a:rPr>
              <a:t> </a:t>
            </a:r>
          </a:p>
          <a:p>
            <a:endParaRPr lang="nb-NO" dirty="0"/>
          </a:p>
          <a:p>
            <a:r>
              <a:rPr lang="nb-NO" dirty="0" smtClean="0"/>
              <a:t>Når </a:t>
            </a:r>
            <a:r>
              <a:rPr lang="nb-NO" dirty="0"/>
              <a:t>dere har funnet frem til hvilke temaer som er henholdsvis vilkår og irritasjoner vil de resterende temaer kunne </a:t>
            </a:r>
            <a:r>
              <a:rPr lang="nb-NO" b="1" dirty="0"/>
              <a:t>betraktes som problemer </a:t>
            </a:r>
            <a:r>
              <a:rPr lang="nb-NO" dirty="0"/>
              <a:t>dere bør gjøre noe med.</a:t>
            </a:r>
          </a:p>
          <a:p>
            <a:pPr marL="285750" indent="-285750">
              <a:buFont typeface="Arial" charset="0"/>
              <a:buChar char="•"/>
            </a:pPr>
            <a:endParaRPr lang="nb-NO" dirty="0"/>
          </a:p>
        </p:txBody>
      </p:sp>
      <p:sp>
        <p:nvSpPr>
          <p:cNvPr id="5" name="Rektangel 4"/>
          <p:cNvSpPr/>
          <p:nvPr/>
        </p:nvSpPr>
        <p:spPr>
          <a:xfrm>
            <a:off x="936701" y="449096"/>
            <a:ext cx="76899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nb-NO" sz="3000" b="1" kern="0" dirty="0" smtClean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charset="0"/>
                <a:cs typeface="Times New Roman" charset="0"/>
              </a:rPr>
              <a:t>Skill problemer fra vilkår og mindre irritasjoner</a:t>
            </a:r>
            <a:endParaRPr lang="nb-NO" sz="3000" b="1" kern="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81307" y="217820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1276355"/>
              </p:ext>
            </p:extLst>
          </p:nvPr>
        </p:nvGraphicFramePr>
        <p:xfrm>
          <a:off x="981306" y="885903"/>
          <a:ext cx="7880195" cy="459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75</Words>
  <Application>Microsoft Macintosh PowerPoint</Application>
  <PresentationFormat>Skjermfremvisning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Eivind Kaasin</dc:creator>
  <cp:lastModifiedBy>Eivind Kaasin</cp:lastModifiedBy>
  <cp:revision>3</cp:revision>
  <dcterms:created xsi:type="dcterms:W3CDTF">2017-11-23T20:35:24Z</dcterms:created>
  <dcterms:modified xsi:type="dcterms:W3CDTF">2017-11-24T06:41:42Z</dcterms:modified>
</cp:coreProperties>
</file>