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5849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33" d="100"/>
          <a:sy n="133" d="100"/>
        </p:scale>
        <p:origin x="2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871" y="1077676"/>
            <a:ext cx="5597208" cy="2292538"/>
          </a:xfrm>
        </p:spPr>
        <p:txBody>
          <a:bodyPr anchor="b"/>
          <a:lstStyle>
            <a:lvl1pPr algn="ctr">
              <a:defRPr sz="432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119" y="3458624"/>
            <a:ext cx="4938713" cy="1589838"/>
          </a:xfrm>
        </p:spPr>
        <p:txBody>
          <a:bodyPr/>
          <a:lstStyle>
            <a:lvl1pPr marL="0" indent="0" algn="ctr">
              <a:buNone/>
              <a:defRPr sz="1728"/>
            </a:lvl1pPr>
            <a:lvl2pPr marL="329230" indent="0" algn="ctr">
              <a:buNone/>
              <a:defRPr sz="1440"/>
            </a:lvl2pPr>
            <a:lvl3pPr marL="658459" indent="0" algn="ctr">
              <a:buNone/>
              <a:defRPr sz="1296"/>
            </a:lvl3pPr>
            <a:lvl4pPr marL="987689" indent="0" algn="ctr">
              <a:buNone/>
              <a:defRPr sz="1152"/>
            </a:lvl4pPr>
            <a:lvl5pPr marL="1316919" indent="0" algn="ctr">
              <a:buNone/>
              <a:defRPr sz="1152"/>
            </a:lvl5pPr>
            <a:lvl6pPr marL="1646149" indent="0" algn="ctr">
              <a:buNone/>
              <a:defRPr sz="1152"/>
            </a:lvl6pPr>
            <a:lvl7pPr marL="1975378" indent="0" algn="ctr">
              <a:buNone/>
              <a:defRPr sz="1152"/>
            </a:lvl7pPr>
            <a:lvl8pPr marL="2304608" indent="0" algn="ctr">
              <a:buNone/>
              <a:defRPr sz="1152"/>
            </a:lvl8pPr>
            <a:lvl9pPr marL="2633838" indent="0" algn="ctr">
              <a:buNone/>
              <a:defRPr sz="1152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258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04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2355" y="350587"/>
            <a:ext cx="1419880" cy="558044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716" y="350587"/>
            <a:ext cx="4177328" cy="558044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18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55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86" y="1641666"/>
            <a:ext cx="5679519" cy="2739156"/>
          </a:xfrm>
        </p:spPr>
        <p:txBody>
          <a:bodyPr anchor="b"/>
          <a:lstStyle>
            <a:lvl1pPr>
              <a:defRPr sz="432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286" y="4406736"/>
            <a:ext cx="5679519" cy="1440457"/>
          </a:xfrm>
        </p:spPr>
        <p:txBody>
          <a:bodyPr/>
          <a:lstStyle>
            <a:lvl1pPr marL="0" indent="0">
              <a:buNone/>
              <a:defRPr sz="1728">
                <a:solidFill>
                  <a:schemeClr val="tx1"/>
                </a:solidFill>
              </a:defRPr>
            </a:lvl1pPr>
            <a:lvl2pPr marL="32923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65845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3pPr>
            <a:lvl4pPr marL="987689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4pPr>
            <a:lvl5pPr marL="1316919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5pPr>
            <a:lvl6pPr marL="1646149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6pPr>
            <a:lvl7pPr marL="1975378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7pPr>
            <a:lvl8pPr marL="2304608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8pPr>
            <a:lvl9pPr marL="2633838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715" y="1752938"/>
            <a:ext cx="2798604" cy="41780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3631" y="1752938"/>
            <a:ext cx="2798604" cy="41780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04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3" y="350589"/>
            <a:ext cx="5679519" cy="127278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574" y="1614228"/>
            <a:ext cx="2785742" cy="791108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230" indent="0">
              <a:buNone/>
              <a:defRPr sz="1440" b="1"/>
            </a:lvl2pPr>
            <a:lvl3pPr marL="658459" indent="0">
              <a:buNone/>
              <a:defRPr sz="1296" b="1"/>
            </a:lvl3pPr>
            <a:lvl4pPr marL="987689" indent="0">
              <a:buNone/>
              <a:defRPr sz="1152" b="1"/>
            </a:lvl4pPr>
            <a:lvl5pPr marL="1316919" indent="0">
              <a:buNone/>
              <a:defRPr sz="1152" b="1"/>
            </a:lvl5pPr>
            <a:lvl6pPr marL="1646149" indent="0">
              <a:buNone/>
              <a:defRPr sz="1152" b="1"/>
            </a:lvl6pPr>
            <a:lvl7pPr marL="1975378" indent="0">
              <a:buNone/>
              <a:defRPr sz="1152" b="1"/>
            </a:lvl7pPr>
            <a:lvl8pPr marL="2304608" indent="0">
              <a:buNone/>
              <a:defRPr sz="1152" b="1"/>
            </a:lvl8pPr>
            <a:lvl9pPr marL="2633838" indent="0">
              <a:buNone/>
              <a:defRPr sz="1152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74" y="2405336"/>
            <a:ext cx="2785742" cy="3537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32" y="1614228"/>
            <a:ext cx="2799461" cy="791108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230" indent="0">
              <a:buNone/>
              <a:defRPr sz="1440" b="1"/>
            </a:lvl2pPr>
            <a:lvl3pPr marL="658459" indent="0">
              <a:buNone/>
              <a:defRPr sz="1296" b="1"/>
            </a:lvl3pPr>
            <a:lvl4pPr marL="987689" indent="0">
              <a:buNone/>
              <a:defRPr sz="1152" b="1"/>
            </a:lvl4pPr>
            <a:lvl5pPr marL="1316919" indent="0">
              <a:buNone/>
              <a:defRPr sz="1152" b="1"/>
            </a:lvl5pPr>
            <a:lvl6pPr marL="1646149" indent="0">
              <a:buNone/>
              <a:defRPr sz="1152" b="1"/>
            </a:lvl6pPr>
            <a:lvl7pPr marL="1975378" indent="0">
              <a:buNone/>
              <a:defRPr sz="1152" b="1"/>
            </a:lvl7pPr>
            <a:lvl8pPr marL="2304608" indent="0">
              <a:buNone/>
              <a:defRPr sz="1152" b="1"/>
            </a:lvl8pPr>
            <a:lvl9pPr marL="2633838" indent="0">
              <a:buNone/>
              <a:defRPr sz="1152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33632" y="2405336"/>
            <a:ext cx="2799461" cy="3537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22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02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93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3" y="438997"/>
            <a:ext cx="2123818" cy="1536488"/>
          </a:xfrm>
        </p:spPr>
        <p:txBody>
          <a:bodyPr anchor="b"/>
          <a:lstStyle>
            <a:lvl1pPr>
              <a:defRPr sz="2304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461" y="948112"/>
            <a:ext cx="3333631" cy="4679583"/>
          </a:xfrm>
        </p:spPr>
        <p:txBody>
          <a:bodyPr/>
          <a:lstStyle>
            <a:lvl1pPr>
              <a:defRPr sz="2304"/>
            </a:lvl1pPr>
            <a:lvl2pPr>
              <a:defRPr sz="2016"/>
            </a:lvl2pPr>
            <a:lvl3pPr>
              <a:defRPr sz="1728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573" y="1975485"/>
            <a:ext cx="2123818" cy="3659830"/>
          </a:xfrm>
        </p:spPr>
        <p:txBody>
          <a:bodyPr/>
          <a:lstStyle>
            <a:lvl1pPr marL="0" indent="0">
              <a:buNone/>
              <a:defRPr sz="1152"/>
            </a:lvl1pPr>
            <a:lvl2pPr marL="329230" indent="0">
              <a:buNone/>
              <a:defRPr sz="1008"/>
            </a:lvl2pPr>
            <a:lvl3pPr marL="658459" indent="0">
              <a:buNone/>
              <a:defRPr sz="864"/>
            </a:lvl3pPr>
            <a:lvl4pPr marL="987689" indent="0">
              <a:buNone/>
              <a:defRPr sz="720"/>
            </a:lvl4pPr>
            <a:lvl5pPr marL="1316919" indent="0">
              <a:buNone/>
              <a:defRPr sz="720"/>
            </a:lvl5pPr>
            <a:lvl6pPr marL="1646149" indent="0">
              <a:buNone/>
              <a:defRPr sz="720"/>
            </a:lvl6pPr>
            <a:lvl7pPr marL="1975378" indent="0">
              <a:buNone/>
              <a:defRPr sz="720"/>
            </a:lvl7pPr>
            <a:lvl8pPr marL="2304608" indent="0">
              <a:buNone/>
              <a:defRPr sz="720"/>
            </a:lvl8pPr>
            <a:lvl9pPr marL="2633838" indent="0">
              <a:buNone/>
              <a:defRPr sz="72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72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73" y="438997"/>
            <a:ext cx="2123818" cy="1536488"/>
          </a:xfrm>
        </p:spPr>
        <p:txBody>
          <a:bodyPr anchor="b"/>
          <a:lstStyle>
            <a:lvl1pPr>
              <a:defRPr sz="2304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99461" y="948112"/>
            <a:ext cx="3333631" cy="4679583"/>
          </a:xfrm>
        </p:spPr>
        <p:txBody>
          <a:bodyPr anchor="t"/>
          <a:lstStyle>
            <a:lvl1pPr marL="0" indent="0">
              <a:buNone/>
              <a:defRPr sz="2304"/>
            </a:lvl1pPr>
            <a:lvl2pPr marL="329230" indent="0">
              <a:buNone/>
              <a:defRPr sz="2016"/>
            </a:lvl2pPr>
            <a:lvl3pPr marL="658459" indent="0">
              <a:buNone/>
              <a:defRPr sz="1728"/>
            </a:lvl3pPr>
            <a:lvl4pPr marL="987689" indent="0">
              <a:buNone/>
              <a:defRPr sz="1440"/>
            </a:lvl4pPr>
            <a:lvl5pPr marL="1316919" indent="0">
              <a:buNone/>
              <a:defRPr sz="1440"/>
            </a:lvl5pPr>
            <a:lvl6pPr marL="1646149" indent="0">
              <a:buNone/>
              <a:defRPr sz="1440"/>
            </a:lvl6pPr>
            <a:lvl7pPr marL="1975378" indent="0">
              <a:buNone/>
              <a:defRPr sz="1440"/>
            </a:lvl7pPr>
            <a:lvl8pPr marL="2304608" indent="0">
              <a:buNone/>
              <a:defRPr sz="1440"/>
            </a:lvl8pPr>
            <a:lvl9pPr marL="2633838" indent="0">
              <a:buNone/>
              <a:defRPr sz="144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573" y="1975485"/>
            <a:ext cx="2123818" cy="3659830"/>
          </a:xfrm>
        </p:spPr>
        <p:txBody>
          <a:bodyPr/>
          <a:lstStyle>
            <a:lvl1pPr marL="0" indent="0">
              <a:buNone/>
              <a:defRPr sz="1152"/>
            </a:lvl1pPr>
            <a:lvl2pPr marL="329230" indent="0">
              <a:buNone/>
              <a:defRPr sz="1008"/>
            </a:lvl2pPr>
            <a:lvl3pPr marL="658459" indent="0">
              <a:buNone/>
              <a:defRPr sz="864"/>
            </a:lvl3pPr>
            <a:lvl4pPr marL="987689" indent="0">
              <a:buNone/>
              <a:defRPr sz="720"/>
            </a:lvl4pPr>
            <a:lvl5pPr marL="1316919" indent="0">
              <a:buNone/>
              <a:defRPr sz="720"/>
            </a:lvl5pPr>
            <a:lvl6pPr marL="1646149" indent="0">
              <a:buNone/>
              <a:defRPr sz="720"/>
            </a:lvl6pPr>
            <a:lvl7pPr marL="1975378" indent="0">
              <a:buNone/>
              <a:defRPr sz="720"/>
            </a:lvl7pPr>
            <a:lvl8pPr marL="2304608" indent="0">
              <a:buNone/>
              <a:defRPr sz="720"/>
            </a:lvl8pPr>
            <a:lvl9pPr marL="2633838" indent="0">
              <a:buNone/>
              <a:defRPr sz="72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F5F5-010E-E645-99A5-38B34BD98C7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5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716" y="350589"/>
            <a:ext cx="5679519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716" y="1752938"/>
            <a:ext cx="5679519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715" y="6103274"/>
            <a:ext cx="1481614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CF5F5-010E-E645-99A5-38B34BD98C7F}" type="datetimeFigureOut">
              <a:rPr lang="nb-NO" smtClean="0"/>
              <a:t>25.01.2022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1265" y="6103274"/>
            <a:ext cx="2222421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0621" y="6103274"/>
            <a:ext cx="1481614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1327-3AA9-0640-B743-98BC63E691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58459" rtl="0" eaLnBrk="1" latinLnBrk="0" hangingPunct="1">
        <a:lnSpc>
          <a:spcPct val="90000"/>
        </a:lnSpc>
        <a:spcBef>
          <a:spcPct val="0"/>
        </a:spcBef>
        <a:buNone/>
        <a:defRPr sz="3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615" indent="-164615" algn="l" defTabSz="658459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1pPr>
      <a:lvl2pPr marL="493845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23074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152304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481534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81076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213999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46922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798453" indent="-164615" algn="l" defTabSz="658459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23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45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68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91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614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37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60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83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FD151F4-659D-6643-8DD2-EAD7C703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1B413D44-1534-E945-8282-441394FEC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7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B40314-3411-AD4A-90E2-55F9009A0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LEGO, leke&#10;&#10;Automatisk generert beskrivelse">
            <a:extLst>
              <a:ext uri="{FF2B5EF4-FFF2-40B4-BE49-F238E27FC236}">
                <a16:creationId xmlns:a16="http://schemas.microsoft.com/office/drawing/2014/main" id="{C85627BD-77EA-F245-B157-0562CB23E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8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E34742DD-7588-4149-91EE-9AD3B613B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7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B2C62B00-32F3-CB41-BFC0-8411F3AB4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1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05FFF9A3-E065-7C45-ADE8-CB5237F8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, skjermbilde&#10;&#10;Automatisk generert beskrivelse">
            <a:extLst>
              <a:ext uri="{FF2B5EF4-FFF2-40B4-BE49-F238E27FC236}">
                <a16:creationId xmlns:a16="http://schemas.microsoft.com/office/drawing/2014/main" id="{B027A7D1-609D-484C-A6A4-312A8FF73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4950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32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0</Words>
  <Application>Microsoft Macintosh PowerPoint</Application>
  <PresentationFormat>Egendefinert</PresentationFormat>
  <Paragraphs>0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Skagen, Pernille</dc:creator>
  <cp:lastModifiedBy>Skagen, Pernille</cp:lastModifiedBy>
  <cp:revision>4</cp:revision>
  <dcterms:created xsi:type="dcterms:W3CDTF">2021-12-30T15:16:53Z</dcterms:created>
  <dcterms:modified xsi:type="dcterms:W3CDTF">2022-01-25T13:22:33Z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etDate">
    <vt:lpwstr>2021-12-30T15:16:55Z</vt:lpwstr>
  </property>
  <property fmtid="{D5CDD505-2E9C-101B-9397-08002B2CF9AE}" pid="4" name="MSIP_Label_d3491420-1ae2-4120-89e6-e6f668f067e2_Method">
    <vt:lpwstr>Standard</vt:lpwstr>
  </property>
  <property fmtid="{D5CDD505-2E9C-101B-9397-08002B2CF9AE}" pid="5" name="MSIP_Label_d3491420-1ae2-4120-89e6-e6f668f067e2_Name">
    <vt:lpwstr>d3491420-1ae2-4120-89e6-e6f668f067e2</vt:lpwstr>
  </property>
  <property fmtid="{D5CDD505-2E9C-101B-9397-08002B2CF9AE}" pid="6" name="MSIP_Label_d3491420-1ae2-4120-89e6-e6f668f067e2_SiteId">
    <vt:lpwstr>62366534-1ec3-4962-8869-9b5535279d0b</vt:lpwstr>
  </property>
  <property fmtid="{D5CDD505-2E9C-101B-9397-08002B2CF9AE}" pid="7" name="MSIP_Label_d3491420-1ae2-4120-89e6-e6f668f067e2_ActionId">
    <vt:lpwstr>3e3e71f2-f6ad-4fd7-ae19-9ff6c41841dd</vt:lpwstr>
  </property>
  <property fmtid="{D5CDD505-2E9C-101B-9397-08002B2CF9AE}" pid="8" name="MSIP_Label_d3491420-1ae2-4120-89e6-e6f668f067e2_ContentBits">
    <vt:lpwstr>0</vt:lpwstr>
  </property>
</Properties>
</file>