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5849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33" d="100"/>
          <a:sy n="133" d="100"/>
        </p:scale>
        <p:origin x="2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71" y="1077676"/>
            <a:ext cx="5597208" cy="2292538"/>
          </a:xfrm>
        </p:spPr>
        <p:txBody>
          <a:bodyPr anchor="b"/>
          <a:lstStyle>
            <a:lvl1pPr algn="ctr">
              <a:defRPr sz="432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119" y="3458624"/>
            <a:ext cx="4938713" cy="1589838"/>
          </a:xfrm>
        </p:spPr>
        <p:txBody>
          <a:bodyPr/>
          <a:lstStyle>
            <a:lvl1pPr marL="0" indent="0" algn="ctr">
              <a:buNone/>
              <a:defRPr sz="1728"/>
            </a:lvl1pPr>
            <a:lvl2pPr marL="329230" indent="0" algn="ctr">
              <a:buNone/>
              <a:defRPr sz="1440"/>
            </a:lvl2pPr>
            <a:lvl3pPr marL="658459" indent="0" algn="ctr">
              <a:buNone/>
              <a:defRPr sz="1296"/>
            </a:lvl3pPr>
            <a:lvl4pPr marL="987689" indent="0" algn="ctr">
              <a:buNone/>
              <a:defRPr sz="1152"/>
            </a:lvl4pPr>
            <a:lvl5pPr marL="1316919" indent="0" algn="ctr">
              <a:buNone/>
              <a:defRPr sz="1152"/>
            </a:lvl5pPr>
            <a:lvl6pPr marL="1646149" indent="0" algn="ctr">
              <a:buNone/>
              <a:defRPr sz="1152"/>
            </a:lvl6pPr>
            <a:lvl7pPr marL="1975378" indent="0" algn="ctr">
              <a:buNone/>
              <a:defRPr sz="1152"/>
            </a:lvl7pPr>
            <a:lvl8pPr marL="2304608" indent="0" algn="ctr">
              <a:buNone/>
              <a:defRPr sz="1152"/>
            </a:lvl8pPr>
            <a:lvl9pPr marL="2633838" indent="0" algn="ctr">
              <a:buNone/>
              <a:defRPr sz="1152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58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0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2355" y="350587"/>
            <a:ext cx="1419880" cy="558044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716" y="350587"/>
            <a:ext cx="4177328" cy="558044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18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55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86" y="1641666"/>
            <a:ext cx="5679519" cy="2739156"/>
          </a:xfrm>
        </p:spPr>
        <p:txBody>
          <a:bodyPr anchor="b"/>
          <a:lstStyle>
            <a:lvl1pPr>
              <a:defRPr sz="432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86" y="4406736"/>
            <a:ext cx="5679519" cy="1440457"/>
          </a:xfrm>
        </p:spPr>
        <p:txBody>
          <a:bodyPr/>
          <a:lstStyle>
            <a:lvl1pPr marL="0" indent="0">
              <a:buNone/>
              <a:defRPr sz="1728">
                <a:solidFill>
                  <a:schemeClr val="tx1"/>
                </a:solidFill>
              </a:defRPr>
            </a:lvl1pPr>
            <a:lvl2pPr marL="32923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65845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3pPr>
            <a:lvl4pPr marL="987689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4pPr>
            <a:lvl5pPr marL="1316919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5pPr>
            <a:lvl6pPr marL="1646149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6pPr>
            <a:lvl7pPr marL="197537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7pPr>
            <a:lvl8pPr marL="230460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8pPr>
            <a:lvl9pPr marL="263383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715" y="1752938"/>
            <a:ext cx="2798604" cy="41780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3631" y="1752938"/>
            <a:ext cx="2798604" cy="41780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04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350589"/>
            <a:ext cx="5679519" cy="127278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74" y="1614228"/>
            <a:ext cx="2785742" cy="791108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230" indent="0">
              <a:buNone/>
              <a:defRPr sz="1440" b="1"/>
            </a:lvl2pPr>
            <a:lvl3pPr marL="658459" indent="0">
              <a:buNone/>
              <a:defRPr sz="1296" b="1"/>
            </a:lvl3pPr>
            <a:lvl4pPr marL="987689" indent="0">
              <a:buNone/>
              <a:defRPr sz="1152" b="1"/>
            </a:lvl4pPr>
            <a:lvl5pPr marL="1316919" indent="0">
              <a:buNone/>
              <a:defRPr sz="1152" b="1"/>
            </a:lvl5pPr>
            <a:lvl6pPr marL="1646149" indent="0">
              <a:buNone/>
              <a:defRPr sz="1152" b="1"/>
            </a:lvl6pPr>
            <a:lvl7pPr marL="1975378" indent="0">
              <a:buNone/>
              <a:defRPr sz="1152" b="1"/>
            </a:lvl7pPr>
            <a:lvl8pPr marL="2304608" indent="0">
              <a:buNone/>
              <a:defRPr sz="1152" b="1"/>
            </a:lvl8pPr>
            <a:lvl9pPr marL="2633838" indent="0">
              <a:buNone/>
              <a:defRPr sz="1152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74" y="2405336"/>
            <a:ext cx="2785742" cy="3537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32" y="1614228"/>
            <a:ext cx="2799461" cy="791108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230" indent="0">
              <a:buNone/>
              <a:defRPr sz="1440" b="1"/>
            </a:lvl2pPr>
            <a:lvl3pPr marL="658459" indent="0">
              <a:buNone/>
              <a:defRPr sz="1296" b="1"/>
            </a:lvl3pPr>
            <a:lvl4pPr marL="987689" indent="0">
              <a:buNone/>
              <a:defRPr sz="1152" b="1"/>
            </a:lvl4pPr>
            <a:lvl5pPr marL="1316919" indent="0">
              <a:buNone/>
              <a:defRPr sz="1152" b="1"/>
            </a:lvl5pPr>
            <a:lvl6pPr marL="1646149" indent="0">
              <a:buNone/>
              <a:defRPr sz="1152" b="1"/>
            </a:lvl6pPr>
            <a:lvl7pPr marL="1975378" indent="0">
              <a:buNone/>
              <a:defRPr sz="1152" b="1"/>
            </a:lvl7pPr>
            <a:lvl8pPr marL="2304608" indent="0">
              <a:buNone/>
              <a:defRPr sz="1152" b="1"/>
            </a:lvl8pPr>
            <a:lvl9pPr marL="2633838" indent="0">
              <a:buNone/>
              <a:defRPr sz="1152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33632" y="2405336"/>
            <a:ext cx="2799461" cy="3537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22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02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93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438997"/>
            <a:ext cx="2123818" cy="153648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461" y="948112"/>
            <a:ext cx="3333631" cy="4679583"/>
          </a:xfrm>
        </p:spPr>
        <p:txBody>
          <a:bodyPr/>
          <a:lstStyle>
            <a:lvl1pPr>
              <a:defRPr sz="2304"/>
            </a:lvl1pPr>
            <a:lvl2pPr>
              <a:defRPr sz="2016"/>
            </a:lvl2pPr>
            <a:lvl3pPr>
              <a:defRPr sz="1728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73" y="1975485"/>
            <a:ext cx="2123818" cy="3659830"/>
          </a:xfrm>
        </p:spPr>
        <p:txBody>
          <a:bodyPr/>
          <a:lstStyle>
            <a:lvl1pPr marL="0" indent="0">
              <a:buNone/>
              <a:defRPr sz="1152"/>
            </a:lvl1pPr>
            <a:lvl2pPr marL="329230" indent="0">
              <a:buNone/>
              <a:defRPr sz="1008"/>
            </a:lvl2pPr>
            <a:lvl3pPr marL="658459" indent="0">
              <a:buNone/>
              <a:defRPr sz="864"/>
            </a:lvl3pPr>
            <a:lvl4pPr marL="987689" indent="0">
              <a:buNone/>
              <a:defRPr sz="720"/>
            </a:lvl4pPr>
            <a:lvl5pPr marL="1316919" indent="0">
              <a:buNone/>
              <a:defRPr sz="720"/>
            </a:lvl5pPr>
            <a:lvl6pPr marL="1646149" indent="0">
              <a:buNone/>
              <a:defRPr sz="720"/>
            </a:lvl6pPr>
            <a:lvl7pPr marL="1975378" indent="0">
              <a:buNone/>
              <a:defRPr sz="720"/>
            </a:lvl7pPr>
            <a:lvl8pPr marL="2304608" indent="0">
              <a:buNone/>
              <a:defRPr sz="720"/>
            </a:lvl8pPr>
            <a:lvl9pPr marL="2633838" indent="0">
              <a:buNone/>
              <a:defRPr sz="72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72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438997"/>
            <a:ext cx="2123818" cy="153648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99461" y="948112"/>
            <a:ext cx="3333631" cy="4679583"/>
          </a:xfrm>
        </p:spPr>
        <p:txBody>
          <a:bodyPr anchor="t"/>
          <a:lstStyle>
            <a:lvl1pPr marL="0" indent="0">
              <a:buNone/>
              <a:defRPr sz="2304"/>
            </a:lvl1pPr>
            <a:lvl2pPr marL="329230" indent="0">
              <a:buNone/>
              <a:defRPr sz="2016"/>
            </a:lvl2pPr>
            <a:lvl3pPr marL="658459" indent="0">
              <a:buNone/>
              <a:defRPr sz="1728"/>
            </a:lvl3pPr>
            <a:lvl4pPr marL="987689" indent="0">
              <a:buNone/>
              <a:defRPr sz="1440"/>
            </a:lvl4pPr>
            <a:lvl5pPr marL="1316919" indent="0">
              <a:buNone/>
              <a:defRPr sz="1440"/>
            </a:lvl5pPr>
            <a:lvl6pPr marL="1646149" indent="0">
              <a:buNone/>
              <a:defRPr sz="1440"/>
            </a:lvl6pPr>
            <a:lvl7pPr marL="1975378" indent="0">
              <a:buNone/>
              <a:defRPr sz="1440"/>
            </a:lvl7pPr>
            <a:lvl8pPr marL="2304608" indent="0">
              <a:buNone/>
              <a:defRPr sz="1440"/>
            </a:lvl8pPr>
            <a:lvl9pPr marL="2633838" indent="0">
              <a:buNone/>
              <a:defRPr sz="144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73" y="1975485"/>
            <a:ext cx="2123818" cy="3659830"/>
          </a:xfrm>
        </p:spPr>
        <p:txBody>
          <a:bodyPr/>
          <a:lstStyle>
            <a:lvl1pPr marL="0" indent="0">
              <a:buNone/>
              <a:defRPr sz="1152"/>
            </a:lvl1pPr>
            <a:lvl2pPr marL="329230" indent="0">
              <a:buNone/>
              <a:defRPr sz="1008"/>
            </a:lvl2pPr>
            <a:lvl3pPr marL="658459" indent="0">
              <a:buNone/>
              <a:defRPr sz="864"/>
            </a:lvl3pPr>
            <a:lvl4pPr marL="987689" indent="0">
              <a:buNone/>
              <a:defRPr sz="720"/>
            </a:lvl4pPr>
            <a:lvl5pPr marL="1316919" indent="0">
              <a:buNone/>
              <a:defRPr sz="720"/>
            </a:lvl5pPr>
            <a:lvl6pPr marL="1646149" indent="0">
              <a:buNone/>
              <a:defRPr sz="720"/>
            </a:lvl6pPr>
            <a:lvl7pPr marL="1975378" indent="0">
              <a:buNone/>
              <a:defRPr sz="720"/>
            </a:lvl7pPr>
            <a:lvl8pPr marL="2304608" indent="0">
              <a:buNone/>
              <a:defRPr sz="720"/>
            </a:lvl8pPr>
            <a:lvl9pPr marL="2633838" indent="0">
              <a:buNone/>
              <a:defRPr sz="72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5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716" y="350589"/>
            <a:ext cx="5679519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716" y="1752938"/>
            <a:ext cx="5679519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715" y="6103274"/>
            <a:ext cx="1481614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F5F5-010E-E645-99A5-38B34BD98C7F}" type="datetimeFigureOut">
              <a:rPr lang="nb-NO" smtClean="0"/>
              <a:t>30.01.2022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1265" y="6103274"/>
            <a:ext cx="2222421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0621" y="6103274"/>
            <a:ext cx="1481614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8459" rtl="0" eaLnBrk="1" latinLnBrk="0" hangingPunct="1">
        <a:lnSpc>
          <a:spcPct val="90000"/>
        </a:lnSpc>
        <a:spcBef>
          <a:spcPct val="0"/>
        </a:spcBef>
        <a:buNone/>
        <a:defRPr sz="3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15" indent="-164615" algn="l" defTabSz="658459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493845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2307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5230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48153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81076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213999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46922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79845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30A845A7-C9C8-D346-81B5-1CC36053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2546769-9236-9448-BCC0-2B8739AD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2D4BF71-AD51-FB4D-A50C-6D1879D9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5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1621FAC5-5DB8-2547-8287-2A663A7EA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98C5C6FE-CC5A-7346-ABD4-2F2F35FE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5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5EBED27F-83FB-DB4F-8A81-7C3FBEF2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71F99099-E81A-534F-A07A-818134B1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73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C2FFF39818524798524B8E712C805F" ma:contentTypeVersion="13" ma:contentTypeDescription="Opprett et nytt dokument." ma:contentTypeScope="" ma:versionID="6d2c5714abf3b0e98b699329769550c7">
  <xsd:schema xmlns:xsd="http://www.w3.org/2001/XMLSchema" xmlns:xs="http://www.w3.org/2001/XMLSchema" xmlns:p="http://schemas.microsoft.com/office/2006/metadata/properties" xmlns:ns2="fb4aea25-0f2c-4c48-bf5f-35cacf54bca1" xmlns:ns3="3be9dd09-54d2-47e5-96cd-85248b9cffcb" targetNamespace="http://schemas.microsoft.com/office/2006/metadata/properties" ma:root="true" ma:fieldsID="638b1948dfe86d4eb25454cfb457fcc8" ns2:_="" ns3:_="">
    <xsd:import namespace="fb4aea25-0f2c-4c48-bf5f-35cacf54bca1"/>
    <xsd:import namespace="3be9dd09-54d2-47e5-96cd-85248b9cff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aea25-0f2c-4c48-bf5f-35cacf54bc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9dd09-54d2-47e5-96cd-85248b9cffc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0BB400-3633-4668-92DE-9E1D67C19442}"/>
</file>

<file path=customXml/itemProps2.xml><?xml version="1.0" encoding="utf-8"?>
<ds:datastoreItem xmlns:ds="http://schemas.openxmlformats.org/officeDocument/2006/customXml" ds:itemID="{75DF4998-8640-4701-BF8F-FF7FC9E9C952}"/>
</file>

<file path=customXml/itemProps3.xml><?xml version="1.0" encoding="utf-8"?>
<ds:datastoreItem xmlns:ds="http://schemas.openxmlformats.org/officeDocument/2006/customXml" ds:itemID="{B28E214C-C109-4544-BE70-EF520465C9D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0</Words>
  <Application>Microsoft Macintosh PowerPoint</Application>
  <PresentationFormat>Egendefinert</PresentationFormat>
  <Paragraphs>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Skagen, Pernille</dc:creator>
  <cp:lastModifiedBy>Skagen, Pernille</cp:lastModifiedBy>
  <cp:revision>6</cp:revision>
  <dcterms:created xsi:type="dcterms:W3CDTF">2021-12-30T15:16:53Z</dcterms:created>
  <dcterms:modified xsi:type="dcterms:W3CDTF">2022-01-31T11:57:26Z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etDate">
    <vt:lpwstr>2021-12-30T15:16:55Z</vt:lpwstr>
  </property>
  <property fmtid="{D5CDD505-2E9C-101B-9397-08002B2CF9AE}" pid="4" name="MSIP_Label_d3491420-1ae2-4120-89e6-e6f668f067e2_Method">
    <vt:lpwstr>Standard</vt:lpwstr>
  </property>
  <property fmtid="{D5CDD505-2E9C-101B-9397-08002B2CF9AE}" pid="5" name="MSIP_Label_d3491420-1ae2-4120-89e6-e6f668f067e2_Name">
    <vt:lpwstr>d3491420-1ae2-4120-89e6-e6f668f067e2</vt:lpwstr>
  </property>
  <property fmtid="{D5CDD505-2E9C-101B-9397-08002B2CF9AE}" pid="6" name="MSIP_Label_d3491420-1ae2-4120-89e6-e6f668f067e2_SiteId">
    <vt:lpwstr>62366534-1ec3-4962-8869-9b5535279d0b</vt:lpwstr>
  </property>
  <property fmtid="{D5CDD505-2E9C-101B-9397-08002B2CF9AE}" pid="7" name="MSIP_Label_d3491420-1ae2-4120-89e6-e6f668f067e2_ActionId">
    <vt:lpwstr>3e3e71f2-f6ad-4fd7-ae19-9ff6c41841dd</vt:lpwstr>
  </property>
  <property fmtid="{D5CDD505-2E9C-101B-9397-08002B2CF9AE}" pid="8" name="MSIP_Label_d3491420-1ae2-4120-89e6-e6f668f067e2_ContentBits">
    <vt:lpwstr>0</vt:lpwstr>
  </property>
  <property fmtid="{D5CDD505-2E9C-101B-9397-08002B2CF9AE}" pid="9" name="ContentTypeId">
    <vt:lpwstr>0x01010063C2FFF39818524798524B8E712C805F</vt:lpwstr>
  </property>
</Properties>
</file>