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5849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33" d="100"/>
          <a:sy n="133" d="100"/>
        </p:scale>
        <p:origin x="2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71" y="1077676"/>
            <a:ext cx="5597208" cy="2292538"/>
          </a:xfrm>
        </p:spPr>
        <p:txBody>
          <a:bodyPr anchor="b"/>
          <a:lstStyle>
            <a:lvl1pPr algn="ctr">
              <a:defRPr sz="432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119" y="3458624"/>
            <a:ext cx="4938713" cy="1589838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230" indent="0" algn="ctr">
              <a:buNone/>
              <a:defRPr sz="1440"/>
            </a:lvl2pPr>
            <a:lvl3pPr marL="658459" indent="0" algn="ctr">
              <a:buNone/>
              <a:defRPr sz="1296"/>
            </a:lvl3pPr>
            <a:lvl4pPr marL="987689" indent="0" algn="ctr">
              <a:buNone/>
              <a:defRPr sz="1152"/>
            </a:lvl4pPr>
            <a:lvl5pPr marL="1316919" indent="0" algn="ctr">
              <a:buNone/>
              <a:defRPr sz="1152"/>
            </a:lvl5pPr>
            <a:lvl6pPr marL="1646149" indent="0" algn="ctr">
              <a:buNone/>
              <a:defRPr sz="1152"/>
            </a:lvl6pPr>
            <a:lvl7pPr marL="1975378" indent="0" algn="ctr">
              <a:buNone/>
              <a:defRPr sz="1152"/>
            </a:lvl7pPr>
            <a:lvl8pPr marL="2304608" indent="0" algn="ctr">
              <a:buNone/>
              <a:defRPr sz="1152"/>
            </a:lvl8pPr>
            <a:lvl9pPr marL="2633838" indent="0" algn="ctr">
              <a:buNone/>
              <a:defRPr sz="1152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58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0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2355" y="350587"/>
            <a:ext cx="1419880" cy="558044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716" y="350587"/>
            <a:ext cx="4177328" cy="558044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1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5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86" y="1641666"/>
            <a:ext cx="5679519" cy="2739156"/>
          </a:xfrm>
        </p:spPr>
        <p:txBody>
          <a:bodyPr anchor="b"/>
          <a:lstStyle>
            <a:lvl1pPr>
              <a:defRPr sz="432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86" y="4406736"/>
            <a:ext cx="5679519" cy="1440457"/>
          </a:xfrm>
        </p:spPr>
        <p:txBody>
          <a:bodyPr/>
          <a:lstStyle>
            <a:lvl1pPr marL="0" indent="0">
              <a:buNone/>
              <a:defRPr sz="1728">
                <a:solidFill>
                  <a:schemeClr val="tx1"/>
                </a:solidFill>
              </a:defRPr>
            </a:lvl1pPr>
            <a:lvl2pPr marL="32923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45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98768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4pPr>
            <a:lvl5pPr marL="131691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5pPr>
            <a:lvl6pPr marL="164614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6pPr>
            <a:lvl7pPr marL="197537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7pPr>
            <a:lvl8pPr marL="230460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8pPr>
            <a:lvl9pPr marL="263383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715" y="1752938"/>
            <a:ext cx="2798604" cy="41780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631" y="1752938"/>
            <a:ext cx="2798604" cy="41780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0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350589"/>
            <a:ext cx="5679519" cy="127278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4" y="1614228"/>
            <a:ext cx="2785742" cy="791108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230" indent="0">
              <a:buNone/>
              <a:defRPr sz="1440" b="1"/>
            </a:lvl2pPr>
            <a:lvl3pPr marL="658459" indent="0">
              <a:buNone/>
              <a:defRPr sz="1296" b="1"/>
            </a:lvl3pPr>
            <a:lvl4pPr marL="987689" indent="0">
              <a:buNone/>
              <a:defRPr sz="1152" b="1"/>
            </a:lvl4pPr>
            <a:lvl5pPr marL="1316919" indent="0">
              <a:buNone/>
              <a:defRPr sz="1152" b="1"/>
            </a:lvl5pPr>
            <a:lvl6pPr marL="1646149" indent="0">
              <a:buNone/>
              <a:defRPr sz="1152" b="1"/>
            </a:lvl6pPr>
            <a:lvl7pPr marL="1975378" indent="0">
              <a:buNone/>
              <a:defRPr sz="1152" b="1"/>
            </a:lvl7pPr>
            <a:lvl8pPr marL="2304608" indent="0">
              <a:buNone/>
              <a:defRPr sz="1152" b="1"/>
            </a:lvl8pPr>
            <a:lvl9pPr marL="2633838" indent="0">
              <a:buNone/>
              <a:defRPr sz="11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4" y="2405336"/>
            <a:ext cx="2785742" cy="3537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32" y="1614228"/>
            <a:ext cx="2799461" cy="791108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230" indent="0">
              <a:buNone/>
              <a:defRPr sz="1440" b="1"/>
            </a:lvl2pPr>
            <a:lvl3pPr marL="658459" indent="0">
              <a:buNone/>
              <a:defRPr sz="1296" b="1"/>
            </a:lvl3pPr>
            <a:lvl4pPr marL="987689" indent="0">
              <a:buNone/>
              <a:defRPr sz="1152" b="1"/>
            </a:lvl4pPr>
            <a:lvl5pPr marL="1316919" indent="0">
              <a:buNone/>
              <a:defRPr sz="1152" b="1"/>
            </a:lvl5pPr>
            <a:lvl6pPr marL="1646149" indent="0">
              <a:buNone/>
              <a:defRPr sz="1152" b="1"/>
            </a:lvl6pPr>
            <a:lvl7pPr marL="1975378" indent="0">
              <a:buNone/>
              <a:defRPr sz="1152" b="1"/>
            </a:lvl7pPr>
            <a:lvl8pPr marL="2304608" indent="0">
              <a:buNone/>
              <a:defRPr sz="1152" b="1"/>
            </a:lvl8pPr>
            <a:lvl9pPr marL="2633838" indent="0">
              <a:buNone/>
              <a:defRPr sz="11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3632" y="2405336"/>
            <a:ext cx="2799461" cy="3537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2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0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93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438997"/>
            <a:ext cx="2123818" cy="153648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61" y="948112"/>
            <a:ext cx="3333631" cy="4679583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1975485"/>
            <a:ext cx="2123818" cy="3659830"/>
          </a:xfrm>
        </p:spPr>
        <p:txBody>
          <a:bodyPr/>
          <a:lstStyle>
            <a:lvl1pPr marL="0" indent="0">
              <a:buNone/>
              <a:defRPr sz="1152"/>
            </a:lvl1pPr>
            <a:lvl2pPr marL="329230" indent="0">
              <a:buNone/>
              <a:defRPr sz="1008"/>
            </a:lvl2pPr>
            <a:lvl3pPr marL="658459" indent="0">
              <a:buNone/>
              <a:defRPr sz="864"/>
            </a:lvl3pPr>
            <a:lvl4pPr marL="987689" indent="0">
              <a:buNone/>
              <a:defRPr sz="720"/>
            </a:lvl4pPr>
            <a:lvl5pPr marL="1316919" indent="0">
              <a:buNone/>
              <a:defRPr sz="720"/>
            </a:lvl5pPr>
            <a:lvl6pPr marL="1646149" indent="0">
              <a:buNone/>
              <a:defRPr sz="720"/>
            </a:lvl6pPr>
            <a:lvl7pPr marL="1975378" indent="0">
              <a:buNone/>
              <a:defRPr sz="720"/>
            </a:lvl7pPr>
            <a:lvl8pPr marL="2304608" indent="0">
              <a:buNone/>
              <a:defRPr sz="720"/>
            </a:lvl8pPr>
            <a:lvl9pPr marL="2633838" indent="0">
              <a:buNone/>
              <a:defRPr sz="72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72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438997"/>
            <a:ext cx="2123818" cy="153648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99461" y="948112"/>
            <a:ext cx="3333631" cy="4679583"/>
          </a:xfrm>
        </p:spPr>
        <p:txBody>
          <a:bodyPr anchor="t"/>
          <a:lstStyle>
            <a:lvl1pPr marL="0" indent="0">
              <a:buNone/>
              <a:defRPr sz="2304"/>
            </a:lvl1pPr>
            <a:lvl2pPr marL="329230" indent="0">
              <a:buNone/>
              <a:defRPr sz="2016"/>
            </a:lvl2pPr>
            <a:lvl3pPr marL="658459" indent="0">
              <a:buNone/>
              <a:defRPr sz="1728"/>
            </a:lvl3pPr>
            <a:lvl4pPr marL="987689" indent="0">
              <a:buNone/>
              <a:defRPr sz="1440"/>
            </a:lvl4pPr>
            <a:lvl5pPr marL="1316919" indent="0">
              <a:buNone/>
              <a:defRPr sz="1440"/>
            </a:lvl5pPr>
            <a:lvl6pPr marL="1646149" indent="0">
              <a:buNone/>
              <a:defRPr sz="1440"/>
            </a:lvl6pPr>
            <a:lvl7pPr marL="1975378" indent="0">
              <a:buNone/>
              <a:defRPr sz="1440"/>
            </a:lvl7pPr>
            <a:lvl8pPr marL="2304608" indent="0">
              <a:buNone/>
              <a:defRPr sz="1440"/>
            </a:lvl8pPr>
            <a:lvl9pPr marL="2633838" indent="0">
              <a:buNone/>
              <a:defRPr sz="144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1975485"/>
            <a:ext cx="2123818" cy="3659830"/>
          </a:xfrm>
        </p:spPr>
        <p:txBody>
          <a:bodyPr/>
          <a:lstStyle>
            <a:lvl1pPr marL="0" indent="0">
              <a:buNone/>
              <a:defRPr sz="1152"/>
            </a:lvl1pPr>
            <a:lvl2pPr marL="329230" indent="0">
              <a:buNone/>
              <a:defRPr sz="1008"/>
            </a:lvl2pPr>
            <a:lvl3pPr marL="658459" indent="0">
              <a:buNone/>
              <a:defRPr sz="864"/>
            </a:lvl3pPr>
            <a:lvl4pPr marL="987689" indent="0">
              <a:buNone/>
              <a:defRPr sz="720"/>
            </a:lvl4pPr>
            <a:lvl5pPr marL="1316919" indent="0">
              <a:buNone/>
              <a:defRPr sz="720"/>
            </a:lvl5pPr>
            <a:lvl6pPr marL="1646149" indent="0">
              <a:buNone/>
              <a:defRPr sz="720"/>
            </a:lvl6pPr>
            <a:lvl7pPr marL="1975378" indent="0">
              <a:buNone/>
              <a:defRPr sz="720"/>
            </a:lvl7pPr>
            <a:lvl8pPr marL="2304608" indent="0">
              <a:buNone/>
              <a:defRPr sz="720"/>
            </a:lvl8pPr>
            <a:lvl9pPr marL="2633838" indent="0">
              <a:buNone/>
              <a:defRPr sz="72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716" y="350589"/>
            <a:ext cx="5679519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716" y="1752938"/>
            <a:ext cx="5679519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715" y="6103274"/>
            <a:ext cx="1481614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F5F5-010E-E645-99A5-38B34BD98C7F}" type="datetimeFigureOut">
              <a:rPr lang="nb-NO" smtClean="0"/>
              <a:t>02.01.2022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1265" y="6103274"/>
            <a:ext cx="2222421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0621" y="6103274"/>
            <a:ext cx="1481614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8459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15" indent="-164615" algn="l" defTabSz="658459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845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307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30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53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76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99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922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845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1F9ABBB-6ACE-4D4C-8A0D-9846F393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175"/>
            <a:ext cx="65786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visittkort, skjermbilde&#10;&#10;Automatisk generert beskrivelse">
            <a:extLst>
              <a:ext uri="{FF2B5EF4-FFF2-40B4-BE49-F238E27FC236}">
                <a16:creationId xmlns:a16="http://schemas.microsoft.com/office/drawing/2014/main" id="{58C1FA5F-AEB1-8147-81B7-DE19535E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175"/>
            <a:ext cx="65786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visittkort, skjermbilde&#10;&#10;Automatisk generert beskrivelse">
            <a:extLst>
              <a:ext uri="{FF2B5EF4-FFF2-40B4-BE49-F238E27FC236}">
                <a16:creationId xmlns:a16="http://schemas.microsoft.com/office/drawing/2014/main" id="{3E941A66-737D-EF4C-9EC9-D1E85207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175"/>
            <a:ext cx="65786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9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visittkort, skjermbilde&#10;&#10;Automatisk generert beskrivelse">
            <a:extLst>
              <a:ext uri="{FF2B5EF4-FFF2-40B4-BE49-F238E27FC236}">
                <a16:creationId xmlns:a16="http://schemas.microsoft.com/office/drawing/2014/main" id="{E9557CAB-8129-8648-9757-3261E7A4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175"/>
            <a:ext cx="65786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visittkort, skjermbilde&#10;&#10;Automatisk generert beskrivelse">
            <a:extLst>
              <a:ext uri="{FF2B5EF4-FFF2-40B4-BE49-F238E27FC236}">
                <a16:creationId xmlns:a16="http://schemas.microsoft.com/office/drawing/2014/main" id="{24AA6BC4-3BA6-1B45-938D-4C28F4B1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175"/>
            <a:ext cx="65786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visittkort, skjermbilde&#10;&#10;Automatisk generert beskrivelse">
            <a:extLst>
              <a:ext uri="{FF2B5EF4-FFF2-40B4-BE49-F238E27FC236}">
                <a16:creationId xmlns:a16="http://schemas.microsoft.com/office/drawing/2014/main" id="{6DD4734E-9F13-C441-B5BD-7CB9B19C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visittkort&#10;&#10;Automatisk generert beskrivelse">
            <a:extLst>
              <a:ext uri="{FF2B5EF4-FFF2-40B4-BE49-F238E27FC236}">
                <a16:creationId xmlns:a16="http://schemas.microsoft.com/office/drawing/2014/main" id="{5EE26988-BCD2-DE46-90AE-9EB48A29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Macintosh PowerPoint</Application>
  <PresentationFormat>Egendefinert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Skagen, Pernille</dc:creator>
  <cp:lastModifiedBy>Kaasin, Eivind</cp:lastModifiedBy>
  <cp:revision>3</cp:revision>
  <dcterms:created xsi:type="dcterms:W3CDTF">2021-12-30T15:16:53Z</dcterms:created>
  <dcterms:modified xsi:type="dcterms:W3CDTF">2022-01-02T20:41:26Z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2021-12-30T15:16:55Z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3e3e71f2-f6ad-4fd7-ae19-9ff6c41841dd</vt:lpwstr>
  </property>
  <property fmtid="{D5CDD505-2E9C-101B-9397-08002B2CF9AE}" pid="8" name="MSIP_Label_d3491420-1ae2-4120-89e6-e6f668f067e2_ContentBits">
    <vt:lpwstr>0</vt:lpwstr>
  </property>
</Properties>
</file>